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179576"/>
            <a:ext cx="90722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het spoel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spoel in de MNA matrix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een transconductantie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transconductantie in een MNA matrix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MOS transistor in een NMA matrix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51" y="1179576"/>
            <a:ext cx="61350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ideale spanningsbron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ideale spanningsbron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78" y="1179576"/>
            <a:ext cx="76826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transformator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transformator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voor de stroom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weerstand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Weerstandsvergelijking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stempel van de weerstand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vergelijking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condensator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